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3" r:id="rId6"/>
    <p:sldId id="268" r:id="rId7"/>
    <p:sldId id="269" r:id="rId8"/>
    <p:sldId id="261" r:id="rId9"/>
    <p:sldId id="262" r:id="rId10"/>
    <p:sldId id="265" r:id="rId11"/>
    <p:sldId id="259" r:id="rId12"/>
    <p:sldId id="260" r:id="rId13"/>
    <p:sldId id="264" r:id="rId14"/>
    <p:sldId id="266" r:id="rId1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1"/>
    <p:restoredTop sz="94651"/>
  </p:normalViewPr>
  <p:slideViewPr>
    <p:cSldViewPr snapToGrid="0" snapToObjects="1">
      <p:cViewPr>
        <p:scale>
          <a:sx n="196" d="100"/>
          <a:sy n="196" d="100"/>
        </p:scale>
        <p:origin x="144" y="-4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8309-CF11-C64E-B33B-E56ED7C5A70F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6666-8A15-3244-8916-F369429A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TANZANIA 2[340:405, 98:163], 0.125, 0.325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7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642F-F813-E64C-9272-28CF3ED2B85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D1A96-7A55-9C45-9007-24835771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2" y="5053892"/>
            <a:ext cx="2286000" cy="228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F8631-4C62-FA41-B567-676D3457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2" y="7337815"/>
            <a:ext cx="2286000" cy="22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C7A9-FBBB-BE47-9F9A-7B443783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654300"/>
            <a:ext cx="2309324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CD971-4BD2-1E40-8EE7-0BC239BF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07" y="2654300"/>
            <a:ext cx="2253995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08D39-010D-6546-9A6A-016F2A077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131" y="2628900"/>
            <a:ext cx="2309324" cy="234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1D4E2-491C-A64C-859F-6D3FF1C47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600" y="5066238"/>
            <a:ext cx="2309324" cy="225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80591-DB8E-174C-B9C8-92C7B2817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600" y="7388614"/>
            <a:ext cx="2309324" cy="2233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85C6D-4708-F043-B1DF-213CD658ED01}"/>
              </a:ext>
            </a:extLst>
          </p:cNvPr>
          <p:cNvSpPr txBox="1"/>
          <p:nvPr/>
        </p:nvSpPr>
        <p:spPr>
          <a:xfrm>
            <a:off x="3528850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8190E-5546-B342-9723-5C55F0E35879}"/>
              </a:ext>
            </a:extLst>
          </p:cNvPr>
          <p:cNvSpPr txBox="1"/>
          <p:nvPr/>
        </p:nvSpPr>
        <p:spPr>
          <a:xfrm>
            <a:off x="1240025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F3A-D6CE-EF4E-8ABA-1C4F90D69F96}"/>
              </a:ext>
            </a:extLst>
          </p:cNvPr>
          <p:cNvSpPr txBox="1"/>
          <p:nvPr/>
        </p:nvSpPr>
        <p:spPr>
          <a:xfrm>
            <a:off x="5052131" y="2291021"/>
            <a:ext cx="246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Boundary loss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54A3A-0CB3-CD4B-A41C-6D4C429CB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199" y="5019768"/>
            <a:ext cx="2341401" cy="2305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771F02-3CB7-6949-8F8D-2486E317E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722" y="7413307"/>
            <a:ext cx="2294878" cy="2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1D11-3E29-FD4F-B9EF-AB71C5B8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FC551CA-B48B-534B-AE0F-EB75F9C9F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76" y="6185579"/>
            <a:ext cx="6702425" cy="3200051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E26CDC-749B-2E4D-A4B5-A8A68941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36" y="3379175"/>
            <a:ext cx="2128996" cy="280640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1702BE7-3107-514D-B421-381BCA25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0" y="3379175"/>
            <a:ext cx="2128996" cy="280640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EFCACD4-37F1-FA4D-BE3A-57FCB52F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283" y="3379175"/>
            <a:ext cx="2128996" cy="2806404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0DA6879-8025-8D47-A07C-35FE49F19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25" y="62908"/>
            <a:ext cx="6808328" cy="33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6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BDE-21F3-9149-B2B0-F1DCF87C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A1A-39C1-2B43-889F-182AAFE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935F-F478-794C-8251-AFA34D90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35"/>
            <a:ext cx="2245378" cy="182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5986B-B621-214A-87FA-F76C28C0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78" y="347635"/>
            <a:ext cx="1854321" cy="182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A8EC0-3E55-054F-82D3-AECA74B1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699" y="347635"/>
            <a:ext cx="1941333" cy="182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05C3-096E-8F45-AF64-0E935C19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9763"/>
            <a:ext cx="23241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34B74-7F32-7B46-AADB-51D2DF411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053" y="2169763"/>
            <a:ext cx="2324100" cy="2181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26D64-C302-E040-A9A6-44DFE2162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451" y="2169763"/>
            <a:ext cx="2654300" cy="231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ADC2A-0907-EE4C-BC7F-13731B099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703" y="4290512"/>
            <a:ext cx="22225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DFAFD-7BF5-5F4F-8D0C-77908EFE5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797" y="4351389"/>
            <a:ext cx="2279351" cy="21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864-5835-304D-8427-0969676D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1B3F-2513-FF4A-9416-2EED2A91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4" y="2677584"/>
            <a:ext cx="3876282" cy="4404534"/>
          </a:xfrm>
        </p:spPr>
        <p:txBody>
          <a:bodyPr/>
          <a:lstStyle/>
          <a:p>
            <a:r>
              <a:rPr lang="en-US" dirty="0"/>
              <a:t>Non-shifted data is 80x80m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32E31-DB39-B64D-932C-9CDAF38D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8" y="3152748"/>
            <a:ext cx="3104289" cy="315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87852-65AA-E04E-9ABC-0B18270D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8" y="6430026"/>
            <a:ext cx="3104289" cy="30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13AC-65A2-7548-9F2F-6A3B6F6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ABCCC-410B-A648-9349-861666BD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4" y="4375743"/>
            <a:ext cx="1547523" cy="315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26E08-B9BA-FA4A-B2F9-C91856F3E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641" y="5975548"/>
            <a:ext cx="1350731" cy="1310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1C56F5-6C54-B245-8683-F1547E9D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43" y="5986659"/>
            <a:ext cx="1354490" cy="13046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36D480-AA85-9940-8196-C61C63B2B260}"/>
              </a:ext>
            </a:extLst>
          </p:cNvPr>
          <p:cNvSpPr txBox="1"/>
          <p:nvPr/>
        </p:nvSpPr>
        <p:spPr>
          <a:xfrm>
            <a:off x="5109242" y="5812221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91D5D-7129-934C-B372-B72726A87504}"/>
              </a:ext>
            </a:extLst>
          </p:cNvPr>
          <p:cNvSpPr txBox="1"/>
          <p:nvPr/>
        </p:nvSpPr>
        <p:spPr>
          <a:xfrm>
            <a:off x="3595459" y="581753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B7B004-DD24-424A-ACD7-1F66BD02BF3E}"/>
              </a:ext>
            </a:extLst>
          </p:cNvPr>
          <p:cNvSpPr/>
          <p:nvPr/>
        </p:nvSpPr>
        <p:spPr>
          <a:xfrm>
            <a:off x="1767840" y="4471662"/>
            <a:ext cx="1193074" cy="199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F48DE-6ED0-E545-9D2D-5CE9C91D9DFB}"/>
              </a:ext>
            </a:extLst>
          </p:cNvPr>
          <p:cNvSpPr txBox="1"/>
          <p:nvPr/>
        </p:nvSpPr>
        <p:spPr>
          <a:xfrm>
            <a:off x="3563349" y="4277802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73EC8-6A99-F84D-9872-25487D958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2" r="268"/>
          <a:stretch/>
        </p:blipFill>
        <p:spPr>
          <a:xfrm>
            <a:off x="2158107" y="4462304"/>
            <a:ext cx="1343103" cy="1310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76BB6-F4A4-9D4E-A848-7CDFC986A8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5295" t="3087" r="2690"/>
          <a:stretch/>
        </p:blipFill>
        <p:spPr>
          <a:xfrm>
            <a:off x="5135222" y="4449069"/>
            <a:ext cx="1368706" cy="13409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77DFC1-CA72-674C-87CE-8AB6C76245A3}"/>
              </a:ext>
            </a:extLst>
          </p:cNvPr>
          <p:cNvSpPr txBox="1"/>
          <p:nvPr/>
        </p:nvSpPr>
        <p:spPr>
          <a:xfrm>
            <a:off x="2153389" y="4287374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23E3D-8B7A-3442-AB5E-DFA0A1EB5A3E}"/>
              </a:ext>
            </a:extLst>
          </p:cNvPr>
          <p:cNvSpPr txBox="1"/>
          <p:nvPr/>
        </p:nvSpPr>
        <p:spPr>
          <a:xfrm>
            <a:off x="5135222" y="425681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65C7D-3B82-1A4B-AB15-60842EE817E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biLevel thresh="75000"/>
          </a:blip>
          <a:stretch>
            <a:fillRect/>
          </a:stretch>
        </p:blipFill>
        <p:spPr>
          <a:xfrm>
            <a:off x="274271" y="2970521"/>
            <a:ext cx="1356110" cy="1323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ED5689-39B6-C044-BD25-7DA9C5E428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08" t="-1092" r="208" b="1092"/>
          <a:stretch/>
        </p:blipFill>
        <p:spPr>
          <a:xfrm>
            <a:off x="2081676" y="5852357"/>
            <a:ext cx="1513783" cy="1533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FFABF7-946D-8D44-B6C8-9B0BE50B84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7827" y="4425923"/>
            <a:ext cx="1465057" cy="13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5196-E7ED-8743-9496-D8AD915E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8494-6513-084D-BCA9-173D01B2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form, goes to email</a:t>
            </a:r>
          </a:p>
          <a:p>
            <a:r>
              <a:rPr lang="en-US" dirty="0"/>
              <a:t>Cloud scheduler, </a:t>
            </a:r>
            <a:r>
              <a:rPr lang="en-US" dirty="0" err="1"/>
              <a:t>microinstance</a:t>
            </a:r>
            <a:r>
              <a:rPr lang="en-US" dirty="0"/>
              <a:t> (every 4 hours)</a:t>
            </a:r>
          </a:p>
          <a:p>
            <a:pPr lvl="1"/>
            <a:r>
              <a:rPr lang="en-US" dirty="0"/>
              <a:t>Checks email</a:t>
            </a:r>
          </a:p>
          <a:p>
            <a:pPr lvl="1"/>
            <a:r>
              <a:rPr lang="en-US" dirty="0"/>
              <a:t>Scrapes input to a CSV, stored on a private bucket</a:t>
            </a:r>
          </a:p>
          <a:p>
            <a:pPr lvl="1"/>
            <a:r>
              <a:rPr lang="en-US" dirty="0"/>
              <a:t>Checks tile folder for unsent tiles, and send email back to request if tiles are done</a:t>
            </a:r>
          </a:p>
          <a:p>
            <a:r>
              <a:rPr lang="en-US" dirty="0"/>
              <a:t>Cloud scheduler, CPU instance (every day)</a:t>
            </a:r>
          </a:p>
          <a:p>
            <a:pPr lvl="1"/>
            <a:r>
              <a:rPr lang="en-US" dirty="0"/>
              <a:t>Checks stored CSV for new data requests</a:t>
            </a:r>
          </a:p>
          <a:p>
            <a:pPr lvl="1"/>
            <a:r>
              <a:rPr lang="en-US" dirty="0"/>
              <a:t>Downloads data, stores to bucket</a:t>
            </a:r>
          </a:p>
          <a:p>
            <a:r>
              <a:rPr lang="en-US" dirty="0"/>
              <a:t>Cloud scheduler, GPU instance (every day)</a:t>
            </a:r>
          </a:p>
          <a:p>
            <a:pPr lvl="1"/>
            <a:r>
              <a:rPr lang="en-US" dirty="0"/>
              <a:t>Checks data bucket for unprocessed tiles</a:t>
            </a:r>
          </a:p>
          <a:p>
            <a:pPr lvl="1"/>
            <a:r>
              <a:rPr lang="en-US" dirty="0"/>
              <a:t>Process tiles with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B786-1BDC-814A-89FD-ED12C761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EE7B3-1ECC-0B4C-9B6D-63E3CB8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94" y="0"/>
            <a:ext cx="4657921" cy="4792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F1AA-D1F0-534D-9910-5442D95E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15" y="0"/>
            <a:ext cx="4599008" cy="479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71983-B6F1-D442-8B3C-AFC5A33A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41" y="4764004"/>
            <a:ext cx="5140959" cy="531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F9A76-1E50-BA43-AEA7-926ED3B6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4745256"/>
            <a:ext cx="5140959" cy="5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7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3" y="1278896"/>
            <a:ext cx="124893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" b="-1"/>
          <a:stretch/>
        </p:blipFill>
        <p:spPr>
          <a:xfrm>
            <a:off x="4024267" y="1278896"/>
            <a:ext cx="1265887" cy="228600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2" y="3598929"/>
            <a:ext cx="1245528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35" y="3598929"/>
            <a:ext cx="1179898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124" y="3598929"/>
            <a:ext cx="123503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419880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2016E-79E5-E745-8D3E-905012A7E3CC}"/>
              </a:ext>
            </a:extLst>
          </p:cNvPr>
          <p:cNvSpPr txBox="1"/>
          <p:nvPr/>
        </p:nvSpPr>
        <p:spPr>
          <a:xfrm>
            <a:off x="1804296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2652248" y="968744"/>
            <a:ext cx="190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005563" y="968744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523E-797E-DA47-BD24-7D63CAB414C3}"/>
              </a:ext>
            </a:extLst>
          </p:cNvPr>
          <p:cNvSpPr txBox="1"/>
          <p:nvPr/>
        </p:nvSpPr>
        <p:spPr>
          <a:xfrm rot="16200000">
            <a:off x="-688214" y="1667415"/>
            <a:ext cx="170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Ghana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CB857-DAB9-2744-A4A9-B0ABF6199D77}"/>
              </a:ext>
            </a:extLst>
          </p:cNvPr>
          <p:cNvSpPr txBox="1"/>
          <p:nvPr/>
        </p:nvSpPr>
        <p:spPr>
          <a:xfrm rot="16200000">
            <a:off x="-542892" y="4370539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Tanzania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44" y="5927429"/>
            <a:ext cx="124169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35" y="5927429"/>
            <a:ext cx="1179898" cy="228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07D0CA-606A-094F-BCD4-D0C78DDD139B}"/>
              </a:ext>
            </a:extLst>
          </p:cNvPr>
          <p:cNvSpPr txBox="1"/>
          <p:nvPr/>
        </p:nvSpPr>
        <p:spPr>
          <a:xfrm rot="16200000">
            <a:off x="-542891" y="6628265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Honduras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104" y="5904183"/>
            <a:ext cx="1229049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4A1D-8143-0E4A-9B35-35EA9F1D84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675" t="29732" r="23119" b="14500"/>
          <a:stretch/>
        </p:blipFill>
        <p:spPr>
          <a:xfrm>
            <a:off x="6468028" y="1278896"/>
            <a:ext cx="1233486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63D71-439E-0B48-9F02-6EAB35F76A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1" t="-850" r="26348" b="2325"/>
          <a:stretch/>
        </p:blipFill>
        <p:spPr>
          <a:xfrm>
            <a:off x="6493697" y="3598929"/>
            <a:ext cx="1207817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A974D-3038-3B42-91AE-0D9360C227F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148" t="23624" r="30286" b="6680"/>
          <a:stretch/>
        </p:blipFill>
        <p:spPr>
          <a:xfrm>
            <a:off x="6493697" y="5922799"/>
            <a:ext cx="1180163" cy="228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32C063-D350-964A-887C-178E32E7CA26}"/>
              </a:ext>
            </a:extLst>
          </p:cNvPr>
          <p:cNvSpPr txBox="1"/>
          <p:nvPr/>
        </p:nvSpPr>
        <p:spPr>
          <a:xfrm>
            <a:off x="6397854" y="991330"/>
            <a:ext cx="164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Hansen et al. 2013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87EA46-1528-B041-93AE-61316F6B16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6325" y="5922799"/>
            <a:ext cx="1179898" cy="228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61DBF4-EB1C-1C48-A514-76C91D69C7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3114" y="1285423"/>
            <a:ext cx="1180666" cy="228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50DB89-430E-0E4E-BD3D-883EEE3A34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8978" y="1278896"/>
            <a:ext cx="1209902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A75BE-A4FC-D64C-A6F1-E7F68DB812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6326" y="3598929"/>
            <a:ext cx="1167318" cy="228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05C558-1EE4-444F-B2C5-7E0449803593}"/>
              </a:ext>
            </a:extLst>
          </p:cNvPr>
          <p:cNvSpPr txBox="1"/>
          <p:nvPr/>
        </p:nvSpPr>
        <p:spPr>
          <a:xfrm>
            <a:off x="5548582" y="960552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4A2DB-A157-3E4F-A584-2397DEED3D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0134" y="1268329"/>
            <a:ext cx="1133264" cy="2286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085206-E4CF-5B48-87C3-F90471C727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0863" y="5922799"/>
            <a:ext cx="1122124" cy="22673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B0929D-F331-EF41-990A-C31AF8C1F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21363" y="3598928"/>
            <a:ext cx="1141124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198AD-BA24-C14E-95FB-2D3A63F6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" y="1926660"/>
            <a:ext cx="5437332" cy="6205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DB72E-A013-1848-A709-EDBC995CB4B5}"/>
              </a:ext>
            </a:extLst>
          </p:cNvPr>
          <p:cNvSpPr txBox="1"/>
          <p:nvPr/>
        </p:nvSpPr>
        <p:spPr>
          <a:xfrm>
            <a:off x="6199752" y="1920348"/>
            <a:ext cx="810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U-net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825C7-A3CE-A64D-96B9-28232DAB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8" y="8131739"/>
            <a:ext cx="4368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85B-159E-1C40-A791-90070DFD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92" y="2267866"/>
            <a:ext cx="2312510" cy="409718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UA = 0.65, PA = 0.71</a:t>
            </a:r>
            <a:br>
              <a:rPr lang="en-US" sz="1600" dirty="0"/>
            </a:br>
            <a:r>
              <a:rPr lang="en-US" sz="1600" dirty="0"/>
              <a:t>UA* = 0.93, PA* = 0.98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AAD55-852E-FF49-A194-775348DA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4" y="2677584"/>
            <a:ext cx="2428391" cy="245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D2B6B-416F-B346-8DCB-B248D097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67" y="2677585"/>
            <a:ext cx="2438348" cy="2453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AAAAE2-FABC-454A-B638-9EC6BF0433DB}"/>
              </a:ext>
            </a:extLst>
          </p:cNvPr>
          <p:cNvSpPr/>
          <p:nvPr/>
        </p:nvSpPr>
        <p:spPr>
          <a:xfrm>
            <a:off x="3556244" y="2159741"/>
            <a:ext cx="2046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0.94, PA = 0.96</a:t>
            </a:r>
          </a:p>
          <a:p>
            <a:pPr algn="ctr"/>
            <a:r>
              <a:rPr lang="en-US" sz="1600" dirty="0">
                <a:latin typeface="+mj-lt"/>
              </a:rPr>
              <a:t>UA* = 0.94, PA* = 0.98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2BCB-65A6-8B42-A0C4-265501BA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4" y="5649274"/>
            <a:ext cx="2443131" cy="2453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4E210-E086-D944-9698-B154EABE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67" y="5649274"/>
            <a:ext cx="2437877" cy="24538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B4493C-0C24-224A-B631-61BD26D9A2C2}"/>
              </a:ext>
            </a:extLst>
          </p:cNvPr>
          <p:cNvSpPr txBox="1">
            <a:spLocks/>
          </p:cNvSpPr>
          <p:nvPr/>
        </p:nvSpPr>
        <p:spPr>
          <a:xfrm>
            <a:off x="733264" y="5224205"/>
            <a:ext cx="2312510" cy="40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UA = 1.0, PA = 0.5</a:t>
            </a:r>
            <a:br>
              <a:rPr lang="en-US" sz="1600" dirty="0"/>
            </a:br>
            <a:r>
              <a:rPr lang="en-US" sz="1600" dirty="0"/>
              <a:t>UA* 1.0, PA* = 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51D9A-F486-4A4D-A4BB-78CC5695935B}"/>
              </a:ext>
            </a:extLst>
          </p:cNvPr>
          <p:cNvSpPr/>
          <p:nvPr/>
        </p:nvSpPr>
        <p:spPr>
          <a:xfrm>
            <a:off x="3595127" y="5131430"/>
            <a:ext cx="1703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UA = 1.0, PA = 1.0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UA* 1.0, PA* = 1.0</a:t>
            </a:r>
          </a:p>
        </p:txBody>
      </p:sp>
    </p:spTree>
    <p:extLst>
      <p:ext uri="{BB962C8B-B14F-4D97-AF65-F5344CB8AC3E}">
        <p14:creationId xmlns:p14="http://schemas.microsoft.com/office/powerpoint/2010/main" val="270478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AD59-7E80-6040-A47F-7256DF542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39" y="7592548"/>
            <a:ext cx="6703695" cy="48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Proposed                          Random Forest                          U-Net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6F831-2DB4-944E-B3D9-CE9BC5BB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81" y="2657971"/>
            <a:ext cx="2433042" cy="23363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C54AF4-6804-0F48-AEA2-305A6AED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14" y="2657971"/>
            <a:ext cx="2499752" cy="240612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A718A14-2B33-294A-9685-1AD89F5ACC90}"/>
              </a:ext>
            </a:extLst>
          </p:cNvPr>
          <p:cNvSpPr txBox="1">
            <a:spLocks/>
          </p:cNvSpPr>
          <p:nvPr/>
        </p:nvSpPr>
        <p:spPr>
          <a:xfrm>
            <a:off x="1068705" y="2388299"/>
            <a:ext cx="6703695" cy="481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4310" indent="-194310" algn="l" defTabSz="777240" rtl="0" eaLnBrk="1" latinLnBrk="0" hangingPunct="1">
              <a:lnSpc>
                <a:spcPct val="90000"/>
              </a:lnSpc>
              <a:spcBef>
                <a:spcPts val="850"/>
              </a:spcBef>
              <a:buFont typeface="Arial" panose="020B0604020202020204" pitchFamily="34" charset="0"/>
              <a:buChar char="•"/>
              <a:defRPr sz="23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29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01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741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60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46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32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Proposed                          Random Forest                          U-Net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75F20C-E48B-2641-AB0A-0974DB90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15" y="2657971"/>
            <a:ext cx="2557266" cy="24061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98746A-8D2B-944C-8FC2-60C127FDB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77" y="5240625"/>
            <a:ext cx="2506984" cy="24061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3D14DE-C047-E24B-9CA1-F64DE9172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432" y="5198924"/>
            <a:ext cx="2484291" cy="2393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2DA2CC-3E90-304D-AB3C-ED6A0E2D0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181" y="5240625"/>
            <a:ext cx="2530142" cy="23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F078-6B62-7D4F-B9C7-A9A33ABF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E45480-52B1-0D41-A15A-463236851CC7}"/>
              </a:ext>
            </a:extLst>
          </p:cNvPr>
          <p:cNvSpPr txBox="1">
            <a:spLocks/>
          </p:cNvSpPr>
          <p:nvPr/>
        </p:nvSpPr>
        <p:spPr>
          <a:xfrm>
            <a:off x="970832" y="3866920"/>
            <a:ext cx="6703695" cy="481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4310" indent="-194310" algn="l" defTabSz="777240" rtl="0" eaLnBrk="1" latinLnBrk="0" hangingPunct="1">
              <a:lnSpc>
                <a:spcPct val="90000"/>
              </a:lnSpc>
              <a:spcBef>
                <a:spcPts val="850"/>
              </a:spcBef>
              <a:buFont typeface="Arial" panose="020B0604020202020204" pitchFamily="34" charset="0"/>
              <a:buChar char="•"/>
              <a:defRPr sz="23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29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01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741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603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465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3270" indent="-194310" algn="l" defTabSz="777240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Proposed                          Random Forest                          U-Net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80C39-1499-8944-825D-7EEE7F8F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6" y="4159131"/>
            <a:ext cx="2364846" cy="2337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149D3-F04F-994A-89A4-02C16E1A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4" y="4179408"/>
            <a:ext cx="2420714" cy="2337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D1538-0963-3640-89A2-C8858FD9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630" y="4179408"/>
            <a:ext cx="2466065" cy="23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53004-F01C-5B4E-907C-7AFAFB0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" y="2255553"/>
            <a:ext cx="3501784" cy="302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22C0C-9265-5246-AE01-9DCDB23E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32" y="2255553"/>
            <a:ext cx="3279712" cy="3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4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E1B7A-1B87-F449-823C-95FFC836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532"/>
            <a:ext cx="7772400" cy="295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B9EA8-14AD-484E-B35E-A8C02AB4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627"/>
            <a:ext cx="7772400" cy="2052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C967EF-9FFD-A941-9AB0-E2262C8E675F}"/>
              </a:ext>
            </a:extLst>
          </p:cNvPr>
          <p:cNvSpPr/>
          <p:nvPr/>
        </p:nvSpPr>
        <p:spPr>
          <a:xfrm>
            <a:off x="527858" y="4123113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74D41-B145-2543-AA64-387D870600CB}"/>
              </a:ext>
            </a:extLst>
          </p:cNvPr>
          <p:cNvSpPr/>
          <p:nvPr/>
        </p:nvSpPr>
        <p:spPr>
          <a:xfrm>
            <a:off x="2542309" y="5352011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CD497-4861-404A-B761-F50840792F94}"/>
              </a:ext>
            </a:extLst>
          </p:cNvPr>
          <p:cNvSpPr/>
          <p:nvPr/>
        </p:nvSpPr>
        <p:spPr>
          <a:xfrm>
            <a:off x="4201292" y="4424548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E180D-A3A8-BE43-8EAE-E7022BDAF8C6}"/>
              </a:ext>
            </a:extLst>
          </p:cNvPr>
          <p:cNvSpPr/>
          <p:nvPr/>
        </p:nvSpPr>
        <p:spPr>
          <a:xfrm>
            <a:off x="5747063" y="4903519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ACA4F-D427-9944-9D8F-A574CCA5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7" b="1950"/>
          <a:stretch/>
        </p:blipFill>
        <p:spPr>
          <a:xfrm>
            <a:off x="0" y="783000"/>
            <a:ext cx="7772400" cy="28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46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15444</TotalTime>
  <Words>235</Words>
  <Application>Microsoft Macintosh PowerPoint</Application>
  <PresentationFormat>Custom</PresentationFormat>
  <Paragraphs>42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UA = 0.65, PA = 0.71 UA* = 0.93, PA* = 0.98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81</cp:revision>
  <cp:lastPrinted>2020-03-23T13:24:19Z</cp:lastPrinted>
  <dcterms:created xsi:type="dcterms:W3CDTF">2020-03-05T19:28:40Z</dcterms:created>
  <dcterms:modified xsi:type="dcterms:W3CDTF">2020-04-24T19:28:19Z</dcterms:modified>
</cp:coreProperties>
</file>